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A10"/>
    <a:srgbClr val="D1A080"/>
    <a:srgbClr val="1C9C28"/>
    <a:srgbClr val="D36554"/>
    <a:srgbClr val="F155DB"/>
    <a:srgbClr val="C610AC"/>
    <a:srgbClr val="B521AE"/>
    <a:srgbClr val="3C3F45"/>
    <a:srgbClr val="CDE4F2"/>
    <a:srgbClr val="D6E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929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052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723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005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621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267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073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216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096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962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479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BA8D1-8103-490A-93BE-D15BFB086B83}" type="datetimeFigureOut">
              <a:rPr lang="fr-BE" smtClean="0"/>
              <a:t>03-09-19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742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34182" y="557600"/>
            <a:ext cx="40409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200" b="1" dirty="0">
                <a:solidFill>
                  <a:srgbClr val="512A10"/>
                </a:solidFill>
              </a:rPr>
              <a:t>Grande vente </a:t>
            </a:r>
            <a:br>
              <a:rPr lang="fr-BE" sz="3200" b="1" dirty="0">
                <a:solidFill>
                  <a:srgbClr val="512A10"/>
                </a:solidFill>
              </a:rPr>
            </a:br>
            <a:r>
              <a:rPr lang="fr-BE" sz="3200" b="1" dirty="0">
                <a:solidFill>
                  <a:srgbClr val="512A10"/>
                </a:solidFill>
              </a:rPr>
              <a:t>de livres d’occasion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2597" y="3815831"/>
            <a:ext cx="2292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démocratiques </a:t>
            </a:r>
            <a:b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dirty="0" smtClean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0,50€ à 2</a:t>
            </a:r>
            <a:r>
              <a:rPr lang="fr-BE" dirty="0" smtClean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fr-BE" dirty="0">
              <a:solidFill>
                <a:srgbClr val="1C9C2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77398" y="1845877"/>
            <a:ext cx="45544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512A10"/>
                </a:solidFill>
              </a:rPr>
              <a:t>Le dimanche </a:t>
            </a:r>
            <a:r>
              <a:rPr lang="it-IT" sz="2000" b="1" dirty="0">
                <a:solidFill>
                  <a:srgbClr val="512A10"/>
                </a:solidFill>
              </a:rPr>
              <a:t>29 septembre </a:t>
            </a:r>
            <a:r>
              <a:rPr lang="it-IT" sz="2000" b="1" dirty="0">
                <a:solidFill>
                  <a:srgbClr val="512A10"/>
                </a:solidFill>
              </a:rPr>
              <a:t>2019</a:t>
            </a:r>
            <a:br>
              <a:rPr lang="it-IT" sz="2000" b="1" dirty="0">
                <a:solidFill>
                  <a:srgbClr val="512A10"/>
                </a:solidFill>
              </a:rPr>
            </a:br>
            <a:r>
              <a:rPr lang="it-IT" sz="2000" b="1" dirty="0">
                <a:solidFill>
                  <a:srgbClr val="512A10"/>
                </a:solidFill>
              </a:rPr>
              <a:t>de </a:t>
            </a:r>
            <a:r>
              <a:rPr lang="it-IT" sz="2000" b="1" dirty="0">
                <a:solidFill>
                  <a:srgbClr val="512A10"/>
                </a:solidFill>
              </a:rPr>
              <a:t>9</a:t>
            </a:r>
            <a:r>
              <a:rPr lang="it-IT" sz="2000" b="1" dirty="0" smtClean="0">
                <a:solidFill>
                  <a:srgbClr val="512A10"/>
                </a:solidFill>
              </a:rPr>
              <a:t>h </a:t>
            </a:r>
            <a:r>
              <a:rPr lang="it-IT" sz="2000" b="1" dirty="0">
                <a:solidFill>
                  <a:srgbClr val="512A10"/>
                </a:solidFill>
              </a:rPr>
              <a:t>à 13h </a:t>
            </a:r>
          </a:p>
          <a:p>
            <a:pPr algn="ctr"/>
            <a:endParaRPr lang="it-IT" sz="1400" b="1" dirty="0" smtClean="0">
              <a:solidFill>
                <a:srgbClr val="512A10"/>
              </a:solidFill>
            </a:endParaRPr>
          </a:p>
          <a:p>
            <a:pPr algn="ctr"/>
            <a:endParaRPr lang="it-IT" sz="1400" b="1" dirty="0">
              <a:solidFill>
                <a:srgbClr val="512A10"/>
              </a:solidFill>
            </a:endParaRPr>
          </a:p>
          <a:p>
            <a:pPr algn="ctr"/>
            <a:r>
              <a:rPr lang="it-IT" sz="2000" dirty="0">
                <a:solidFill>
                  <a:srgbClr val="512A10"/>
                </a:solidFill>
              </a:rPr>
              <a:t>dans les </a:t>
            </a:r>
            <a:r>
              <a:rPr lang="it-IT" sz="2000" dirty="0" smtClean="0">
                <a:solidFill>
                  <a:srgbClr val="512A10"/>
                </a:solidFill>
              </a:rPr>
              <a:t>locaux de</a:t>
            </a:r>
            <a:r>
              <a:rPr lang="fr-BE" sz="2000" dirty="0" smtClean="0">
                <a:solidFill>
                  <a:srgbClr val="512A10"/>
                </a:solidFill>
              </a:rPr>
              <a:t> </a:t>
            </a:r>
            <a:r>
              <a:rPr lang="fr-BE" sz="2000" dirty="0">
                <a:solidFill>
                  <a:srgbClr val="512A10"/>
                </a:solidFill>
              </a:rPr>
              <a:t>la </a:t>
            </a:r>
            <a:r>
              <a:rPr lang="fr-BE" sz="2000" dirty="0" smtClean="0">
                <a:solidFill>
                  <a:srgbClr val="512A10"/>
                </a:solidFill>
              </a:rPr>
              <a:t/>
            </a:r>
            <a:br>
              <a:rPr lang="fr-BE" sz="2000" dirty="0" smtClean="0">
                <a:solidFill>
                  <a:srgbClr val="512A10"/>
                </a:solidFill>
              </a:rPr>
            </a:br>
            <a:r>
              <a:rPr lang="fr-BE" sz="2000" b="1" dirty="0" smtClean="0">
                <a:solidFill>
                  <a:srgbClr val="512A10"/>
                </a:solidFill>
              </a:rPr>
              <a:t>Bibliothèque </a:t>
            </a:r>
            <a:r>
              <a:rPr lang="fr-BE" sz="2000" b="1" dirty="0">
                <a:solidFill>
                  <a:srgbClr val="512A10"/>
                </a:solidFill>
              </a:rPr>
              <a:t>communale d’Assesse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8326" y="5452768"/>
            <a:ext cx="53013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400" b="1" dirty="0">
                <a:solidFill>
                  <a:srgbClr val="1C9C28"/>
                </a:solidFill>
              </a:rPr>
              <a:t>Au centre </a:t>
            </a:r>
            <a:r>
              <a:rPr lang="fr-BE" sz="1400" b="1" dirty="0" smtClean="0">
                <a:solidFill>
                  <a:srgbClr val="1C9C28"/>
                </a:solidFill>
              </a:rPr>
              <a:t>d’Assesse </a:t>
            </a:r>
            <a:r>
              <a:rPr lang="fr-BE" sz="1400" b="1" dirty="0">
                <a:solidFill>
                  <a:srgbClr val="1C9C28"/>
                </a:solidFill>
              </a:rPr>
              <a:t/>
            </a:r>
            <a:br>
              <a:rPr lang="fr-BE" sz="1400" b="1" dirty="0">
                <a:solidFill>
                  <a:srgbClr val="1C9C28"/>
                </a:solidFill>
              </a:rPr>
            </a:br>
            <a:r>
              <a:rPr lang="fr-BE" sz="1400" b="1" dirty="0">
                <a:solidFill>
                  <a:srgbClr val="1C9C28"/>
                </a:solidFill>
              </a:rPr>
              <a:t>Accès par </a:t>
            </a:r>
            <a:r>
              <a:rPr lang="fr-BE" sz="1400" b="1" dirty="0" smtClean="0">
                <a:solidFill>
                  <a:srgbClr val="1C9C28"/>
                </a:solidFill>
              </a:rPr>
              <a:t>l’esplanade </a:t>
            </a:r>
            <a:r>
              <a:rPr lang="fr-BE" sz="1400" b="1" dirty="0">
                <a:solidFill>
                  <a:srgbClr val="1C9C28"/>
                </a:solidFill>
              </a:rPr>
              <a:t>des Citoyens</a:t>
            </a:r>
            <a:br>
              <a:rPr lang="fr-BE" sz="1400" b="1" dirty="0">
                <a:solidFill>
                  <a:srgbClr val="1C9C28"/>
                </a:solidFill>
              </a:rPr>
            </a:br>
            <a:r>
              <a:rPr lang="fr-BE" sz="1400" b="1" dirty="0">
                <a:solidFill>
                  <a:srgbClr val="1C9C28"/>
                </a:solidFill>
              </a:rPr>
              <a:t>ou la rue de la Gendarmerie</a:t>
            </a:r>
          </a:p>
          <a:p>
            <a:pPr algn="ctr"/>
            <a:r>
              <a:rPr lang="fr-BE" sz="1400" b="1" dirty="0">
                <a:solidFill>
                  <a:srgbClr val="1C9C28"/>
                </a:solidFill>
              </a:rPr>
              <a:t>Infos : 083/65.63.49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06929" y="4512487"/>
            <a:ext cx="3124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600" b="1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 donnés par les lecteurs, récents, en excellent état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3933" y="4389375"/>
            <a:ext cx="4076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rgbClr val="1C9C28"/>
                </a:solidFill>
              </a:rPr>
              <a:t>Une </a:t>
            </a:r>
            <a:r>
              <a:rPr lang="fr-BE" sz="1600" b="1" dirty="0">
                <a:solidFill>
                  <a:srgbClr val="1C9C28"/>
                </a:solidFill>
              </a:rPr>
              <a:t>organisation </a:t>
            </a:r>
            <a:r>
              <a:rPr lang="fr-BE" sz="1600" b="1" dirty="0" smtClean="0">
                <a:solidFill>
                  <a:srgbClr val="1C9C28"/>
                </a:solidFill>
              </a:rPr>
              <a:t/>
            </a:r>
            <a:br>
              <a:rPr lang="fr-BE" sz="1600" b="1" dirty="0" smtClean="0">
                <a:solidFill>
                  <a:srgbClr val="1C9C28"/>
                </a:solidFill>
              </a:rPr>
            </a:br>
            <a:r>
              <a:rPr lang="fr-BE" sz="1600" b="1" dirty="0" smtClean="0">
                <a:solidFill>
                  <a:srgbClr val="1C9C28"/>
                </a:solidFill>
              </a:rPr>
              <a:t>de </a:t>
            </a:r>
            <a:r>
              <a:rPr lang="fr-BE" sz="1600" b="1" dirty="0">
                <a:solidFill>
                  <a:srgbClr val="1C9C28"/>
                </a:solidFill>
              </a:rPr>
              <a:t>la Bibliothèque communale d’Assesse</a:t>
            </a:r>
          </a:p>
          <a:p>
            <a:endParaRPr lang="fr-BE" sz="1600" dirty="0">
              <a:solidFill>
                <a:srgbClr val="F155DB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61" y="5494176"/>
            <a:ext cx="1589691" cy="85270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104" y="5512761"/>
            <a:ext cx="869869" cy="83412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" y="120681"/>
            <a:ext cx="5475748" cy="365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8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34182" y="557600"/>
            <a:ext cx="40409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200" b="1" dirty="0">
                <a:solidFill>
                  <a:srgbClr val="512A10"/>
                </a:solidFill>
              </a:rPr>
              <a:t>Grande vente </a:t>
            </a:r>
            <a:br>
              <a:rPr lang="fr-BE" sz="3200" b="1" dirty="0">
                <a:solidFill>
                  <a:srgbClr val="512A10"/>
                </a:solidFill>
              </a:rPr>
            </a:br>
            <a:r>
              <a:rPr lang="fr-BE" sz="3200" b="1" dirty="0">
                <a:solidFill>
                  <a:srgbClr val="512A10"/>
                </a:solidFill>
              </a:rPr>
              <a:t>de livres d’occasion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2597" y="3815831"/>
            <a:ext cx="2292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démocratiques </a:t>
            </a:r>
            <a:b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dirty="0" smtClean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0,50€ à 2</a:t>
            </a:r>
            <a:r>
              <a:rPr lang="fr-BE" dirty="0" smtClean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fr-BE" dirty="0">
              <a:solidFill>
                <a:srgbClr val="1C9C2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77398" y="1845877"/>
            <a:ext cx="45544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512A10"/>
                </a:solidFill>
              </a:rPr>
              <a:t>Le dimanche </a:t>
            </a:r>
            <a:r>
              <a:rPr lang="it-IT" sz="2000" b="1" dirty="0">
                <a:solidFill>
                  <a:srgbClr val="512A10"/>
                </a:solidFill>
              </a:rPr>
              <a:t>29 septembre </a:t>
            </a:r>
            <a:r>
              <a:rPr lang="it-IT" sz="2000" b="1" dirty="0">
                <a:solidFill>
                  <a:srgbClr val="512A10"/>
                </a:solidFill>
              </a:rPr>
              <a:t>2019</a:t>
            </a:r>
            <a:br>
              <a:rPr lang="it-IT" sz="2000" b="1" dirty="0">
                <a:solidFill>
                  <a:srgbClr val="512A10"/>
                </a:solidFill>
              </a:rPr>
            </a:br>
            <a:r>
              <a:rPr lang="it-IT" sz="2000" b="1" dirty="0">
                <a:solidFill>
                  <a:srgbClr val="512A10"/>
                </a:solidFill>
              </a:rPr>
              <a:t>de </a:t>
            </a:r>
            <a:r>
              <a:rPr lang="it-IT" sz="2000" b="1" dirty="0">
                <a:solidFill>
                  <a:srgbClr val="512A10"/>
                </a:solidFill>
              </a:rPr>
              <a:t>9</a:t>
            </a:r>
            <a:r>
              <a:rPr lang="it-IT" sz="2000" b="1" dirty="0" smtClean="0">
                <a:solidFill>
                  <a:srgbClr val="512A10"/>
                </a:solidFill>
              </a:rPr>
              <a:t>h </a:t>
            </a:r>
            <a:r>
              <a:rPr lang="it-IT" sz="2000" b="1" dirty="0">
                <a:solidFill>
                  <a:srgbClr val="512A10"/>
                </a:solidFill>
              </a:rPr>
              <a:t>à 13h </a:t>
            </a:r>
          </a:p>
          <a:p>
            <a:pPr algn="ctr"/>
            <a:endParaRPr lang="it-IT" sz="1400" b="1" dirty="0" smtClean="0">
              <a:solidFill>
                <a:srgbClr val="512A10"/>
              </a:solidFill>
            </a:endParaRPr>
          </a:p>
          <a:p>
            <a:pPr algn="ctr"/>
            <a:endParaRPr lang="it-IT" sz="1400" b="1" dirty="0">
              <a:solidFill>
                <a:srgbClr val="512A10"/>
              </a:solidFill>
            </a:endParaRPr>
          </a:p>
          <a:p>
            <a:pPr algn="ctr"/>
            <a:r>
              <a:rPr lang="it-IT" sz="2000" dirty="0">
                <a:solidFill>
                  <a:srgbClr val="512A10"/>
                </a:solidFill>
              </a:rPr>
              <a:t>dans les </a:t>
            </a:r>
            <a:r>
              <a:rPr lang="it-IT" sz="2000" dirty="0" smtClean="0">
                <a:solidFill>
                  <a:srgbClr val="512A10"/>
                </a:solidFill>
              </a:rPr>
              <a:t>locaux de</a:t>
            </a:r>
            <a:r>
              <a:rPr lang="fr-BE" sz="2000" dirty="0" smtClean="0">
                <a:solidFill>
                  <a:srgbClr val="512A10"/>
                </a:solidFill>
              </a:rPr>
              <a:t> </a:t>
            </a:r>
            <a:r>
              <a:rPr lang="fr-BE" sz="2000" dirty="0">
                <a:solidFill>
                  <a:srgbClr val="512A10"/>
                </a:solidFill>
              </a:rPr>
              <a:t>la </a:t>
            </a:r>
            <a:r>
              <a:rPr lang="fr-BE" sz="2000" dirty="0" smtClean="0">
                <a:solidFill>
                  <a:srgbClr val="512A10"/>
                </a:solidFill>
              </a:rPr>
              <a:t/>
            </a:r>
            <a:br>
              <a:rPr lang="fr-BE" sz="2000" dirty="0" smtClean="0">
                <a:solidFill>
                  <a:srgbClr val="512A10"/>
                </a:solidFill>
              </a:rPr>
            </a:br>
            <a:r>
              <a:rPr lang="fr-BE" sz="2000" b="1" dirty="0" smtClean="0">
                <a:solidFill>
                  <a:srgbClr val="512A10"/>
                </a:solidFill>
              </a:rPr>
              <a:t>Bibliothèque </a:t>
            </a:r>
            <a:r>
              <a:rPr lang="fr-BE" sz="2000" b="1" dirty="0">
                <a:solidFill>
                  <a:srgbClr val="512A10"/>
                </a:solidFill>
              </a:rPr>
              <a:t>communale d’Assesse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8326" y="5452768"/>
            <a:ext cx="53013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400" b="1" dirty="0">
                <a:solidFill>
                  <a:srgbClr val="1C9C28"/>
                </a:solidFill>
              </a:rPr>
              <a:t>Au centre </a:t>
            </a:r>
            <a:r>
              <a:rPr lang="fr-BE" sz="1400" b="1" dirty="0" smtClean="0">
                <a:solidFill>
                  <a:srgbClr val="1C9C28"/>
                </a:solidFill>
              </a:rPr>
              <a:t>d’Assesse </a:t>
            </a:r>
            <a:r>
              <a:rPr lang="fr-BE" sz="1400" b="1" dirty="0">
                <a:solidFill>
                  <a:srgbClr val="1C9C28"/>
                </a:solidFill>
              </a:rPr>
              <a:t/>
            </a:r>
            <a:br>
              <a:rPr lang="fr-BE" sz="1400" b="1" dirty="0">
                <a:solidFill>
                  <a:srgbClr val="1C9C28"/>
                </a:solidFill>
              </a:rPr>
            </a:br>
            <a:r>
              <a:rPr lang="fr-BE" sz="1400" b="1" dirty="0">
                <a:solidFill>
                  <a:srgbClr val="1C9C28"/>
                </a:solidFill>
              </a:rPr>
              <a:t>Accès par </a:t>
            </a:r>
            <a:r>
              <a:rPr lang="fr-BE" sz="1400" b="1" dirty="0" smtClean="0">
                <a:solidFill>
                  <a:srgbClr val="1C9C28"/>
                </a:solidFill>
              </a:rPr>
              <a:t>l’esplanade </a:t>
            </a:r>
            <a:r>
              <a:rPr lang="fr-BE" sz="1400" b="1" dirty="0">
                <a:solidFill>
                  <a:srgbClr val="1C9C28"/>
                </a:solidFill>
              </a:rPr>
              <a:t>des Citoyens</a:t>
            </a:r>
            <a:br>
              <a:rPr lang="fr-BE" sz="1400" b="1" dirty="0">
                <a:solidFill>
                  <a:srgbClr val="1C9C28"/>
                </a:solidFill>
              </a:rPr>
            </a:br>
            <a:r>
              <a:rPr lang="fr-BE" sz="1400" b="1" dirty="0">
                <a:solidFill>
                  <a:srgbClr val="1C9C28"/>
                </a:solidFill>
              </a:rPr>
              <a:t>ou la rue de la Gendarmerie</a:t>
            </a:r>
          </a:p>
          <a:p>
            <a:pPr algn="ctr"/>
            <a:r>
              <a:rPr lang="fr-BE" sz="1400" b="1" dirty="0">
                <a:solidFill>
                  <a:srgbClr val="1C9C28"/>
                </a:solidFill>
              </a:rPr>
              <a:t>Infos : 083/65.63.49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06929" y="4512487"/>
            <a:ext cx="3124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600" b="1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 donnés par les lecteurs, récents, en excellent état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3933" y="4389375"/>
            <a:ext cx="4076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rgbClr val="1C9C28"/>
                </a:solidFill>
              </a:rPr>
              <a:t>Une </a:t>
            </a:r>
            <a:r>
              <a:rPr lang="fr-BE" sz="1600" b="1" dirty="0">
                <a:solidFill>
                  <a:srgbClr val="1C9C28"/>
                </a:solidFill>
              </a:rPr>
              <a:t>organisation </a:t>
            </a:r>
            <a:r>
              <a:rPr lang="fr-BE" sz="1600" b="1" dirty="0" smtClean="0">
                <a:solidFill>
                  <a:srgbClr val="1C9C28"/>
                </a:solidFill>
              </a:rPr>
              <a:t/>
            </a:r>
            <a:br>
              <a:rPr lang="fr-BE" sz="1600" b="1" dirty="0" smtClean="0">
                <a:solidFill>
                  <a:srgbClr val="1C9C28"/>
                </a:solidFill>
              </a:rPr>
            </a:br>
            <a:r>
              <a:rPr lang="fr-BE" sz="1600" b="1" dirty="0" smtClean="0">
                <a:solidFill>
                  <a:srgbClr val="1C9C28"/>
                </a:solidFill>
              </a:rPr>
              <a:t>de </a:t>
            </a:r>
            <a:r>
              <a:rPr lang="fr-BE" sz="1600" b="1" dirty="0">
                <a:solidFill>
                  <a:srgbClr val="1C9C28"/>
                </a:solidFill>
              </a:rPr>
              <a:t>la Bibliothèque communale d’Assesse</a:t>
            </a:r>
          </a:p>
          <a:p>
            <a:endParaRPr lang="fr-BE" sz="1600" dirty="0">
              <a:solidFill>
                <a:srgbClr val="F155DB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61" y="5494176"/>
            <a:ext cx="1589691" cy="85270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104" y="5512761"/>
            <a:ext cx="869869" cy="83412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" y="120681"/>
            <a:ext cx="5475748" cy="365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1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34182" y="557600"/>
            <a:ext cx="40409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200" b="1" dirty="0">
                <a:solidFill>
                  <a:srgbClr val="512A10"/>
                </a:solidFill>
              </a:rPr>
              <a:t>Grande vente </a:t>
            </a:r>
            <a:br>
              <a:rPr lang="fr-BE" sz="3200" b="1" dirty="0">
                <a:solidFill>
                  <a:srgbClr val="512A10"/>
                </a:solidFill>
              </a:rPr>
            </a:br>
            <a:r>
              <a:rPr lang="fr-BE" sz="3200" b="1" dirty="0">
                <a:solidFill>
                  <a:srgbClr val="512A10"/>
                </a:solidFill>
              </a:rPr>
              <a:t>de livres d’occasion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2597" y="3815831"/>
            <a:ext cx="2292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démocratiques </a:t>
            </a:r>
            <a:b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dirty="0" smtClean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0,50€ à 2</a:t>
            </a:r>
            <a:r>
              <a:rPr lang="fr-BE" dirty="0" smtClean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fr-BE" dirty="0">
              <a:solidFill>
                <a:srgbClr val="1C9C2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77398" y="1845877"/>
            <a:ext cx="45544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512A10"/>
                </a:solidFill>
              </a:rPr>
              <a:t>Le dimanche </a:t>
            </a:r>
            <a:r>
              <a:rPr lang="it-IT" sz="2000" b="1" dirty="0">
                <a:solidFill>
                  <a:srgbClr val="512A10"/>
                </a:solidFill>
              </a:rPr>
              <a:t>29 septembre </a:t>
            </a:r>
            <a:r>
              <a:rPr lang="it-IT" sz="2000" b="1" dirty="0">
                <a:solidFill>
                  <a:srgbClr val="512A10"/>
                </a:solidFill>
              </a:rPr>
              <a:t>2019</a:t>
            </a:r>
            <a:br>
              <a:rPr lang="it-IT" sz="2000" b="1" dirty="0">
                <a:solidFill>
                  <a:srgbClr val="512A10"/>
                </a:solidFill>
              </a:rPr>
            </a:br>
            <a:r>
              <a:rPr lang="it-IT" sz="2000" b="1" dirty="0">
                <a:solidFill>
                  <a:srgbClr val="512A10"/>
                </a:solidFill>
              </a:rPr>
              <a:t>de </a:t>
            </a:r>
            <a:r>
              <a:rPr lang="it-IT" sz="2000" b="1" dirty="0">
                <a:solidFill>
                  <a:srgbClr val="512A10"/>
                </a:solidFill>
              </a:rPr>
              <a:t>9</a:t>
            </a:r>
            <a:r>
              <a:rPr lang="it-IT" sz="2000" b="1" dirty="0" smtClean="0">
                <a:solidFill>
                  <a:srgbClr val="512A10"/>
                </a:solidFill>
              </a:rPr>
              <a:t>h </a:t>
            </a:r>
            <a:r>
              <a:rPr lang="it-IT" sz="2000" b="1" dirty="0">
                <a:solidFill>
                  <a:srgbClr val="512A10"/>
                </a:solidFill>
              </a:rPr>
              <a:t>à 13h </a:t>
            </a:r>
          </a:p>
          <a:p>
            <a:pPr algn="ctr"/>
            <a:endParaRPr lang="it-IT" sz="1400" b="1" dirty="0" smtClean="0">
              <a:solidFill>
                <a:srgbClr val="512A10"/>
              </a:solidFill>
            </a:endParaRPr>
          </a:p>
          <a:p>
            <a:pPr algn="ctr"/>
            <a:endParaRPr lang="it-IT" sz="1400" b="1" dirty="0">
              <a:solidFill>
                <a:srgbClr val="512A10"/>
              </a:solidFill>
            </a:endParaRPr>
          </a:p>
          <a:p>
            <a:pPr algn="ctr"/>
            <a:r>
              <a:rPr lang="it-IT" sz="2000" dirty="0">
                <a:solidFill>
                  <a:srgbClr val="512A10"/>
                </a:solidFill>
              </a:rPr>
              <a:t>dans les </a:t>
            </a:r>
            <a:r>
              <a:rPr lang="it-IT" sz="2000" dirty="0" smtClean="0">
                <a:solidFill>
                  <a:srgbClr val="512A10"/>
                </a:solidFill>
              </a:rPr>
              <a:t>locaux de</a:t>
            </a:r>
            <a:r>
              <a:rPr lang="fr-BE" sz="2000" dirty="0" smtClean="0">
                <a:solidFill>
                  <a:srgbClr val="512A10"/>
                </a:solidFill>
              </a:rPr>
              <a:t> </a:t>
            </a:r>
            <a:r>
              <a:rPr lang="fr-BE" sz="2000" dirty="0">
                <a:solidFill>
                  <a:srgbClr val="512A10"/>
                </a:solidFill>
              </a:rPr>
              <a:t>la </a:t>
            </a:r>
            <a:r>
              <a:rPr lang="fr-BE" sz="2000" dirty="0" smtClean="0">
                <a:solidFill>
                  <a:srgbClr val="512A10"/>
                </a:solidFill>
              </a:rPr>
              <a:t/>
            </a:r>
            <a:br>
              <a:rPr lang="fr-BE" sz="2000" dirty="0" smtClean="0">
                <a:solidFill>
                  <a:srgbClr val="512A10"/>
                </a:solidFill>
              </a:rPr>
            </a:br>
            <a:r>
              <a:rPr lang="fr-BE" sz="2000" b="1" dirty="0" smtClean="0">
                <a:solidFill>
                  <a:srgbClr val="512A10"/>
                </a:solidFill>
              </a:rPr>
              <a:t>Bibliothèque </a:t>
            </a:r>
            <a:r>
              <a:rPr lang="fr-BE" sz="2000" b="1" dirty="0">
                <a:solidFill>
                  <a:srgbClr val="512A10"/>
                </a:solidFill>
              </a:rPr>
              <a:t>communale d’Assesse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8326" y="5452768"/>
            <a:ext cx="53013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400" b="1" dirty="0">
                <a:solidFill>
                  <a:srgbClr val="1C9C28"/>
                </a:solidFill>
              </a:rPr>
              <a:t>Au centre </a:t>
            </a:r>
            <a:r>
              <a:rPr lang="fr-BE" sz="1400" b="1" dirty="0" smtClean="0">
                <a:solidFill>
                  <a:srgbClr val="1C9C28"/>
                </a:solidFill>
              </a:rPr>
              <a:t>d’Assesse </a:t>
            </a:r>
            <a:r>
              <a:rPr lang="fr-BE" sz="1400" b="1" dirty="0">
                <a:solidFill>
                  <a:srgbClr val="1C9C28"/>
                </a:solidFill>
              </a:rPr>
              <a:t/>
            </a:r>
            <a:br>
              <a:rPr lang="fr-BE" sz="1400" b="1" dirty="0">
                <a:solidFill>
                  <a:srgbClr val="1C9C28"/>
                </a:solidFill>
              </a:rPr>
            </a:br>
            <a:r>
              <a:rPr lang="fr-BE" sz="1400" b="1" dirty="0">
                <a:solidFill>
                  <a:srgbClr val="1C9C28"/>
                </a:solidFill>
              </a:rPr>
              <a:t>Accès par </a:t>
            </a:r>
            <a:r>
              <a:rPr lang="fr-BE" sz="1400" b="1" dirty="0" smtClean="0">
                <a:solidFill>
                  <a:srgbClr val="1C9C28"/>
                </a:solidFill>
              </a:rPr>
              <a:t>l’esplanade </a:t>
            </a:r>
            <a:r>
              <a:rPr lang="fr-BE" sz="1400" b="1" dirty="0">
                <a:solidFill>
                  <a:srgbClr val="1C9C28"/>
                </a:solidFill>
              </a:rPr>
              <a:t>des Citoyens</a:t>
            </a:r>
            <a:br>
              <a:rPr lang="fr-BE" sz="1400" b="1" dirty="0">
                <a:solidFill>
                  <a:srgbClr val="1C9C28"/>
                </a:solidFill>
              </a:rPr>
            </a:br>
            <a:r>
              <a:rPr lang="fr-BE" sz="1400" b="1" dirty="0">
                <a:solidFill>
                  <a:srgbClr val="1C9C28"/>
                </a:solidFill>
              </a:rPr>
              <a:t>ou la rue de la Gendarmerie</a:t>
            </a:r>
          </a:p>
          <a:p>
            <a:pPr algn="ctr"/>
            <a:r>
              <a:rPr lang="fr-BE" sz="1400" b="1" dirty="0">
                <a:solidFill>
                  <a:srgbClr val="1C9C28"/>
                </a:solidFill>
              </a:rPr>
              <a:t>Infos : 083/65.63.49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06929" y="4512487"/>
            <a:ext cx="3124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600" b="1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 donnés par les lecteurs, récents, en excellent état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3933" y="4389375"/>
            <a:ext cx="4076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rgbClr val="1C9C28"/>
                </a:solidFill>
              </a:rPr>
              <a:t>Une </a:t>
            </a:r>
            <a:r>
              <a:rPr lang="fr-BE" sz="1600" b="1" dirty="0">
                <a:solidFill>
                  <a:srgbClr val="1C9C28"/>
                </a:solidFill>
              </a:rPr>
              <a:t>organisation </a:t>
            </a:r>
            <a:r>
              <a:rPr lang="fr-BE" sz="1600" b="1" dirty="0" smtClean="0">
                <a:solidFill>
                  <a:srgbClr val="1C9C28"/>
                </a:solidFill>
              </a:rPr>
              <a:t/>
            </a:r>
            <a:br>
              <a:rPr lang="fr-BE" sz="1600" b="1" dirty="0" smtClean="0">
                <a:solidFill>
                  <a:srgbClr val="1C9C28"/>
                </a:solidFill>
              </a:rPr>
            </a:br>
            <a:r>
              <a:rPr lang="fr-BE" sz="1600" b="1" dirty="0" smtClean="0">
                <a:solidFill>
                  <a:srgbClr val="1C9C28"/>
                </a:solidFill>
              </a:rPr>
              <a:t>de </a:t>
            </a:r>
            <a:r>
              <a:rPr lang="fr-BE" sz="1600" b="1" dirty="0">
                <a:solidFill>
                  <a:srgbClr val="1C9C28"/>
                </a:solidFill>
              </a:rPr>
              <a:t>la Bibliothèque communale d’Assesse</a:t>
            </a:r>
          </a:p>
          <a:p>
            <a:endParaRPr lang="fr-BE" sz="1600" dirty="0">
              <a:solidFill>
                <a:srgbClr val="F155DB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61" y="5494176"/>
            <a:ext cx="1589691" cy="85270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104" y="5512761"/>
            <a:ext cx="869869" cy="83412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" y="120681"/>
            <a:ext cx="5475748" cy="365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34182" y="557600"/>
            <a:ext cx="40409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200" b="1" dirty="0">
                <a:solidFill>
                  <a:srgbClr val="512A10"/>
                </a:solidFill>
              </a:rPr>
              <a:t>Grande vente </a:t>
            </a:r>
            <a:br>
              <a:rPr lang="fr-BE" sz="3200" b="1" dirty="0">
                <a:solidFill>
                  <a:srgbClr val="512A10"/>
                </a:solidFill>
              </a:rPr>
            </a:br>
            <a:r>
              <a:rPr lang="fr-BE" sz="3200" b="1" dirty="0">
                <a:solidFill>
                  <a:srgbClr val="512A10"/>
                </a:solidFill>
              </a:rPr>
              <a:t>de livres d’occasion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2597" y="3815831"/>
            <a:ext cx="2292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démocratiques </a:t>
            </a:r>
            <a:b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dirty="0" smtClean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0,50€ à 2</a:t>
            </a:r>
            <a:r>
              <a:rPr lang="fr-BE" dirty="0" smtClean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fr-BE" dirty="0">
              <a:solidFill>
                <a:srgbClr val="1C9C2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77398" y="1845877"/>
            <a:ext cx="45544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512A10"/>
                </a:solidFill>
              </a:rPr>
              <a:t>Le dimanche </a:t>
            </a:r>
            <a:r>
              <a:rPr lang="it-IT" sz="2000" b="1" dirty="0">
                <a:solidFill>
                  <a:srgbClr val="512A10"/>
                </a:solidFill>
              </a:rPr>
              <a:t>29 septembre </a:t>
            </a:r>
            <a:r>
              <a:rPr lang="it-IT" sz="2000" b="1" dirty="0">
                <a:solidFill>
                  <a:srgbClr val="512A10"/>
                </a:solidFill>
              </a:rPr>
              <a:t>2019</a:t>
            </a:r>
            <a:br>
              <a:rPr lang="it-IT" sz="2000" b="1" dirty="0">
                <a:solidFill>
                  <a:srgbClr val="512A10"/>
                </a:solidFill>
              </a:rPr>
            </a:br>
            <a:r>
              <a:rPr lang="it-IT" sz="2000" b="1" dirty="0">
                <a:solidFill>
                  <a:srgbClr val="512A10"/>
                </a:solidFill>
              </a:rPr>
              <a:t>de </a:t>
            </a:r>
            <a:r>
              <a:rPr lang="it-IT" sz="2000" b="1" dirty="0">
                <a:solidFill>
                  <a:srgbClr val="512A10"/>
                </a:solidFill>
              </a:rPr>
              <a:t>9</a:t>
            </a:r>
            <a:r>
              <a:rPr lang="it-IT" sz="2000" b="1" dirty="0" smtClean="0">
                <a:solidFill>
                  <a:srgbClr val="512A10"/>
                </a:solidFill>
              </a:rPr>
              <a:t>h </a:t>
            </a:r>
            <a:r>
              <a:rPr lang="it-IT" sz="2000" b="1" dirty="0">
                <a:solidFill>
                  <a:srgbClr val="512A10"/>
                </a:solidFill>
              </a:rPr>
              <a:t>à 13h </a:t>
            </a:r>
          </a:p>
          <a:p>
            <a:pPr algn="ctr"/>
            <a:endParaRPr lang="it-IT" sz="1400" b="1" dirty="0" smtClean="0">
              <a:solidFill>
                <a:srgbClr val="512A10"/>
              </a:solidFill>
            </a:endParaRPr>
          </a:p>
          <a:p>
            <a:pPr algn="ctr"/>
            <a:endParaRPr lang="it-IT" sz="1400" b="1" dirty="0">
              <a:solidFill>
                <a:srgbClr val="512A10"/>
              </a:solidFill>
            </a:endParaRPr>
          </a:p>
          <a:p>
            <a:pPr algn="ctr"/>
            <a:r>
              <a:rPr lang="it-IT" sz="2000" dirty="0">
                <a:solidFill>
                  <a:srgbClr val="512A10"/>
                </a:solidFill>
              </a:rPr>
              <a:t>dans les </a:t>
            </a:r>
            <a:r>
              <a:rPr lang="it-IT" sz="2000" dirty="0" smtClean="0">
                <a:solidFill>
                  <a:srgbClr val="512A10"/>
                </a:solidFill>
              </a:rPr>
              <a:t>locaux de</a:t>
            </a:r>
            <a:r>
              <a:rPr lang="fr-BE" sz="2000" dirty="0" smtClean="0">
                <a:solidFill>
                  <a:srgbClr val="512A10"/>
                </a:solidFill>
              </a:rPr>
              <a:t> </a:t>
            </a:r>
            <a:r>
              <a:rPr lang="fr-BE" sz="2000" dirty="0">
                <a:solidFill>
                  <a:srgbClr val="512A10"/>
                </a:solidFill>
              </a:rPr>
              <a:t>la </a:t>
            </a:r>
            <a:r>
              <a:rPr lang="fr-BE" sz="2000" dirty="0" smtClean="0">
                <a:solidFill>
                  <a:srgbClr val="512A10"/>
                </a:solidFill>
              </a:rPr>
              <a:t/>
            </a:r>
            <a:br>
              <a:rPr lang="fr-BE" sz="2000" dirty="0" smtClean="0">
                <a:solidFill>
                  <a:srgbClr val="512A10"/>
                </a:solidFill>
              </a:rPr>
            </a:br>
            <a:r>
              <a:rPr lang="fr-BE" sz="2000" b="1" dirty="0" smtClean="0">
                <a:solidFill>
                  <a:srgbClr val="512A10"/>
                </a:solidFill>
              </a:rPr>
              <a:t>Bibliothèque </a:t>
            </a:r>
            <a:r>
              <a:rPr lang="fr-BE" sz="2000" b="1" dirty="0">
                <a:solidFill>
                  <a:srgbClr val="512A10"/>
                </a:solidFill>
              </a:rPr>
              <a:t>communale d’Assesse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8326" y="5452768"/>
            <a:ext cx="53013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400" b="1" dirty="0">
                <a:solidFill>
                  <a:srgbClr val="1C9C28"/>
                </a:solidFill>
              </a:rPr>
              <a:t>Au centre </a:t>
            </a:r>
            <a:r>
              <a:rPr lang="fr-BE" sz="1400" b="1" dirty="0" smtClean="0">
                <a:solidFill>
                  <a:srgbClr val="1C9C28"/>
                </a:solidFill>
              </a:rPr>
              <a:t>d’Assesse </a:t>
            </a:r>
            <a:r>
              <a:rPr lang="fr-BE" sz="1400" b="1" dirty="0">
                <a:solidFill>
                  <a:srgbClr val="1C9C28"/>
                </a:solidFill>
              </a:rPr>
              <a:t/>
            </a:r>
            <a:br>
              <a:rPr lang="fr-BE" sz="1400" b="1" dirty="0">
                <a:solidFill>
                  <a:srgbClr val="1C9C28"/>
                </a:solidFill>
              </a:rPr>
            </a:br>
            <a:r>
              <a:rPr lang="fr-BE" sz="1400" b="1" dirty="0">
                <a:solidFill>
                  <a:srgbClr val="1C9C28"/>
                </a:solidFill>
              </a:rPr>
              <a:t>Accès par </a:t>
            </a:r>
            <a:r>
              <a:rPr lang="fr-BE" sz="1400" b="1" dirty="0" smtClean="0">
                <a:solidFill>
                  <a:srgbClr val="1C9C28"/>
                </a:solidFill>
              </a:rPr>
              <a:t>l’esplanade </a:t>
            </a:r>
            <a:r>
              <a:rPr lang="fr-BE" sz="1400" b="1" dirty="0">
                <a:solidFill>
                  <a:srgbClr val="1C9C28"/>
                </a:solidFill>
              </a:rPr>
              <a:t>des Citoyens</a:t>
            </a:r>
            <a:br>
              <a:rPr lang="fr-BE" sz="1400" b="1" dirty="0">
                <a:solidFill>
                  <a:srgbClr val="1C9C28"/>
                </a:solidFill>
              </a:rPr>
            </a:br>
            <a:r>
              <a:rPr lang="fr-BE" sz="1400" b="1" dirty="0">
                <a:solidFill>
                  <a:srgbClr val="1C9C28"/>
                </a:solidFill>
              </a:rPr>
              <a:t>ou la rue de la Gendarmerie</a:t>
            </a:r>
          </a:p>
          <a:p>
            <a:pPr algn="ctr"/>
            <a:r>
              <a:rPr lang="fr-BE" sz="1400" b="1" dirty="0">
                <a:solidFill>
                  <a:srgbClr val="1C9C28"/>
                </a:solidFill>
              </a:rPr>
              <a:t>Infos : 083/65.63.49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06929" y="4512487"/>
            <a:ext cx="3124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600" b="1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 donnés par les lecteurs, récents, en excellent état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3933" y="4389375"/>
            <a:ext cx="4076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>
                <a:solidFill>
                  <a:srgbClr val="1C9C28"/>
                </a:solidFill>
              </a:rPr>
              <a:t>Une </a:t>
            </a:r>
            <a:r>
              <a:rPr lang="fr-BE" sz="1600" b="1" dirty="0">
                <a:solidFill>
                  <a:srgbClr val="1C9C28"/>
                </a:solidFill>
              </a:rPr>
              <a:t>organisation </a:t>
            </a:r>
            <a:r>
              <a:rPr lang="fr-BE" sz="1600" b="1" dirty="0" smtClean="0">
                <a:solidFill>
                  <a:srgbClr val="1C9C28"/>
                </a:solidFill>
              </a:rPr>
              <a:t/>
            </a:r>
            <a:br>
              <a:rPr lang="fr-BE" sz="1600" b="1" dirty="0" smtClean="0">
                <a:solidFill>
                  <a:srgbClr val="1C9C28"/>
                </a:solidFill>
              </a:rPr>
            </a:br>
            <a:r>
              <a:rPr lang="fr-BE" sz="1600" b="1" dirty="0" smtClean="0">
                <a:solidFill>
                  <a:srgbClr val="1C9C28"/>
                </a:solidFill>
              </a:rPr>
              <a:t>de </a:t>
            </a:r>
            <a:r>
              <a:rPr lang="fr-BE" sz="1600" b="1" dirty="0">
                <a:solidFill>
                  <a:srgbClr val="1C9C28"/>
                </a:solidFill>
              </a:rPr>
              <a:t>la Bibliothèque communale d’Assesse</a:t>
            </a:r>
          </a:p>
          <a:p>
            <a:endParaRPr lang="fr-BE" sz="1600" dirty="0">
              <a:solidFill>
                <a:srgbClr val="F155DB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61" y="5494176"/>
            <a:ext cx="1589691" cy="85270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104" y="5512761"/>
            <a:ext cx="869869" cy="83412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" y="120681"/>
            <a:ext cx="5475748" cy="365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471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100</Words>
  <Application>Microsoft Office PowerPoint</Application>
  <PresentationFormat>Format A4 (210 x 297 mm)</PresentationFormat>
  <Paragraphs>40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Dufrane</dc:creator>
  <cp:lastModifiedBy>Marie Dufrane</cp:lastModifiedBy>
  <cp:revision>37</cp:revision>
  <cp:lastPrinted>2019-09-03T08:06:28Z</cp:lastPrinted>
  <dcterms:created xsi:type="dcterms:W3CDTF">2017-08-22T07:56:28Z</dcterms:created>
  <dcterms:modified xsi:type="dcterms:W3CDTF">2019-09-03T08:25:03Z</dcterms:modified>
</cp:coreProperties>
</file>