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5DB"/>
    <a:srgbClr val="1C9C28"/>
    <a:srgbClr val="C610AC"/>
    <a:srgbClr val="B521AE"/>
    <a:srgbClr val="3C3F45"/>
    <a:srgbClr val="CDE4F2"/>
    <a:srgbClr val="D6EAF5"/>
    <a:srgbClr val="CDE0EB"/>
    <a:srgbClr val="738B33"/>
    <a:srgbClr val="F1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929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052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723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005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621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3267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073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216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096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962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479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BA8D1-8103-490A-93BE-D15BFB086B83}" type="datetimeFigureOut">
              <a:rPr lang="fr-BE" smtClean="0"/>
              <a:t>18-04-19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5030-E7BF-41E0-8D98-EAF5823D5F1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742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2940" y="520118"/>
            <a:ext cx="54330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4400" b="1" dirty="0">
                <a:solidFill>
                  <a:srgbClr val="F155DB"/>
                </a:solidFill>
              </a:rPr>
              <a:t>Grande vente </a:t>
            </a:r>
            <a:br>
              <a:rPr lang="fr-BE" sz="4400" b="1" dirty="0">
                <a:solidFill>
                  <a:srgbClr val="F155DB"/>
                </a:solidFill>
              </a:rPr>
            </a:br>
            <a:r>
              <a:rPr lang="fr-BE" sz="4400" b="1" dirty="0">
                <a:solidFill>
                  <a:srgbClr val="F155DB"/>
                </a:solidFill>
              </a:rPr>
              <a:t>de </a:t>
            </a:r>
            <a:r>
              <a:rPr lang="fr-BE" sz="4400" b="1" dirty="0">
                <a:solidFill>
                  <a:srgbClr val="F155D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</a:t>
            </a:r>
            <a:r>
              <a:rPr lang="fr-BE" sz="4400" b="1" dirty="0">
                <a:solidFill>
                  <a:srgbClr val="F155DB"/>
                </a:solidFill>
              </a:rPr>
              <a:t>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5176" y="2707374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!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 0,50€ à 2€)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8476" y="3715835"/>
            <a:ext cx="4932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155DB"/>
                </a:solidFill>
              </a:rPr>
              <a:t>Le dimanche 26 mai 2019</a:t>
            </a:r>
            <a:br>
              <a:rPr lang="it-IT" sz="2000" b="1" dirty="0">
                <a:solidFill>
                  <a:srgbClr val="F155DB"/>
                </a:solidFill>
              </a:rPr>
            </a:br>
            <a:r>
              <a:rPr lang="it-IT" b="1" dirty="0">
                <a:solidFill>
                  <a:srgbClr val="F155DB"/>
                </a:solidFill>
              </a:rPr>
              <a:t>de 10h à 13h </a:t>
            </a:r>
          </a:p>
          <a:p>
            <a:endParaRPr lang="it-IT" b="1" dirty="0">
              <a:solidFill>
                <a:srgbClr val="B521AE"/>
              </a:solidFill>
            </a:endParaRPr>
          </a:p>
          <a:p>
            <a:r>
              <a:rPr lang="it-IT" sz="1600" b="1" dirty="0">
                <a:solidFill>
                  <a:schemeClr val="accent5">
                    <a:lumMod val="75000"/>
                  </a:schemeClr>
                </a:solidFill>
              </a:rPr>
              <a:t>dans les locaux de</a:t>
            </a:r>
            <a:r>
              <a:rPr lang="fr-BE" sz="1600" b="1" dirty="0">
                <a:solidFill>
                  <a:schemeClr val="accent5">
                    <a:lumMod val="75000"/>
                  </a:schemeClr>
                </a:solidFill>
              </a:rPr>
              <a:t> la Bibliothèque 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2326" y="5309042"/>
            <a:ext cx="27290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Au centre d’Assesse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Accès par 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l’esplanade des Citoyens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ou la rue de la Gendarmerie</a:t>
            </a:r>
          </a:p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73336" y="1960936"/>
            <a:ext cx="49327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4797" y="4607458"/>
            <a:ext cx="4076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Une organisation du groupe L’Arbre aux Soleils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25" y="5116096"/>
            <a:ext cx="1365380" cy="171119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54797" y="4846517"/>
            <a:ext cx="3411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Et de la Bibliothèque communale d’Assesse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792" y="5393353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9189" y="5494032"/>
            <a:ext cx="869869" cy="83412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3A11F97-9ECF-4E55-833E-4282BC1A80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9" y="493375"/>
            <a:ext cx="4519169" cy="385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1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2940" y="520118"/>
            <a:ext cx="54330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4400" b="1" dirty="0">
                <a:solidFill>
                  <a:srgbClr val="F155DB"/>
                </a:solidFill>
              </a:rPr>
              <a:t>Grande vente </a:t>
            </a:r>
            <a:br>
              <a:rPr lang="fr-BE" sz="4400" b="1" dirty="0">
                <a:solidFill>
                  <a:srgbClr val="F155DB"/>
                </a:solidFill>
              </a:rPr>
            </a:br>
            <a:r>
              <a:rPr lang="fr-BE" sz="4400" b="1" dirty="0">
                <a:solidFill>
                  <a:srgbClr val="F155DB"/>
                </a:solidFill>
              </a:rPr>
              <a:t>de </a:t>
            </a:r>
            <a:r>
              <a:rPr lang="fr-BE" sz="4400" b="1" dirty="0">
                <a:solidFill>
                  <a:srgbClr val="F155D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</a:t>
            </a:r>
            <a:r>
              <a:rPr lang="fr-BE" sz="4400" b="1" dirty="0">
                <a:solidFill>
                  <a:srgbClr val="F155DB"/>
                </a:solidFill>
              </a:rPr>
              <a:t>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5176" y="2707374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!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 0,50€ à 2€)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8476" y="3715835"/>
            <a:ext cx="4932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155DB"/>
                </a:solidFill>
              </a:rPr>
              <a:t>Le dimanche 26 mai 2019</a:t>
            </a:r>
            <a:br>
              <a:rPr lang="it-IT" sz="2000" b="1" dirty="0">
                <a:solidFill>
                  <a:srgbClr val="F155DB"/>
                </a:solidFill>
              </a:rPr>
            </a:br>
            <a:r>
              <a:rPr lang="it-IT" b="1" dirty="0">
                <a:solidFill>
                  <a:srgbClr val="F155DB"/>
                </a:solidFill>
              </a:rPr>
              <a:t>de 10h à 13h </a:t>
            </a:r>
          </a:p>
          <a:p>
            <a:endParaRPr lang="it-IT" b="1" dirty="0">
              <a:solidFill>
                <a:srgbClr val="B521AE"/>
              </a:solidFill>
            </a:endParaRPr>
          </a:p>
          <a:p>
            <a:r>
              <a:rPr lang="it-IT" sz="1600" b="1" dirty="0">
                <a:solidFill>
                  <a:schemeClr val="accent5">
                    <a:lumMod val="75000"/>
                  </a:schemeClr>
                </a:solidFill>
              </a:rPr>
              <a:t>dans les locaux de</a:t>
            </a:r>
            <a:r>
              <a:rPr lang="fr-BE" sz="1600" b="1" dirty="0">
                <a:solidFill>
                  <a:schemeClr val="accent5">
                    <a:lumMod val="75000"/>
                  </a:schemeClr>
                </a:solidFill>
              </a:rPr>
              <a:t> la Bibliothèque 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2326" y="5309042"/>
            <a:ext cx="27290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Au centre d’Assesse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Accès par 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l’esplanade des Citoyens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ou la rue de la Gendarmerie</a:t>
            </a:r>
          </a:p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73336" y="1960936"/>
            <a:ext cx="49327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4797" y="4607458"/>
            <a:ext cx="4076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Une organisation du groupe L’Arbre aux Soleils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25" y="5116096"/>
            <a:ext cx="1365380" cy="171119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54797" y="4846517"/>
            <a:ext cx="3411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Et de la Bibliothèque communale d’Assesse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792" y="5393353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9189" y="5494032"/>
            <a:ext cx="869869" cy="83412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3A11F97-9ECF-4E55-833E-4282BC1A80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9" y="493375"/>
            <a:ext cx="4519169" cy="385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9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2940" y="520118"/>
            <a:ext cx="54330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4400" b="1" dirty="0">
                <a:solidFill>
                  <a:srgbClr val="F155DB"/>
                </a:solidFill>
              </a:rPr>
              <a:t>Grande vente </a:t>
            </a:r>
            <a:br>
              <a:rPr lang="fr-BE" sz="4400" b="1" dirty="0">
                <a:solidFill>
                  <a:srgbClr val="F155DB"/>
                </a:solidFill>
              </a:rPr>
            </a:br>
            <a:r>
              <a:rPr lang="fr-BE" sz="4400" b="1" dirty="0">
                <a:solidFill>
                  <a:srgbClr val="F155DB"/>
                </a:solidFill>
              </a:rPr>
              <a:t>de </a:t>
            </a:r>
            <a:r>
              <a:rPr lang="fr-BE" sz="4400" b="1" dirty="0">
                <a:solidFill>
                  <a:srgbClr val="F155D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</a:t>
            </a:r>
            <a:r>
              <a:rPr lang="fr-BE" sz="4400" b="1" dirty="0">
                <a:solidFill>
                  <a:srgbClr val="F155DB"/>
                </a:solidFill>
              </a:rPr>
              <a:t>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5176" y="2707374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!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 0,50€ à 2€)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8476" y="3715835"/>
            <a:ext cx="4932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155DB"/>
                </a:solidFill>
              </a:rPr>
              <a:t>Le dimanche 26 mai 2019</a:t>
            </a:r>
            <a:br>
              <a:rPr lang="it-IT" sz="2000" b="1" dirty="0">
                <a:solidFill>
                  <a:srgbClr val="F155DB"/>
                </a:solidFill>
              </a:rPr>
            </a:br>
            <a:r>
              <a:rPr lang="it-IT" b="1" dirty="0">
                <a:solidFill>
                  <a:srgbClr val="F155DB"/>
                </a:solidFill>
              </a:rPr>
              <a:t>de 10h à 13h </a:t>
            </a:r>
          </a:p>
          <a:p>
            <a:endParaRPr lang="it-IT" b="1" dirty="0">
              <a:solidFill>
                <a:srgbClr val="B521AE"/>
              </a:solidFill>
            </a:endParaRPr>
          </a:p>
          <a:p>
            <a:r>
              <a:rPr lang="it-IT" sz="1600" b="1" dirty="0">
                <a:solidFill>
                  <a:schemeClr val="accent5">
                    <a:lumMod val="75000"/>
                  </a:schemeClr>
                </a:solidFill>
              </a:rPr>
              <a:t>dans les locaux de</a:t>
            </a:r>
            <a:r>
              <a:rPr lang="fr-BE" sz="1600" b="1" dirty="0">
                <a:solidFill>
                  <a:schemeClr val="accent5">
                    <a:lumMod val="75000"/>
                  </a:schemeClr>
                </a:solidFill>
              </a:rPr>
              <a:t> la Bibliothèque 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2326" y="5309042"/>
            <a:ext cx="27290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Au centre d’Assesse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Accès par 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l’esplanade des Citoyens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ou la rue de la Gendarmerie</a:t>
            </a:r>
          </a:p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73336" y="1960936"/>
            <a:ext cx="49327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4797" y="4607458"/>
            <a:ext cx="4076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Une organisation du groupe L’Arbre aux Soleils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25" y="5116096"/>
            <a:ext cx="1365380" cy="171119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54797" y="4846517"/>
            <a:ext cx="3411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Et de la Bibliothèque communale d’Assesse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792" y="5393353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9189" y="5494032"/>
            <a:ext cx="869869" cy="83412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3A11F97-9ECF-4E55-833E-4282BC1A80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9" y="493375"/>
            <a:ext cx="4519169" cy="385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51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72940" y="520118"/>
            <a:ext cx="54330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4400" b="1" dirty="0">
                <a:solidFill>
                  <a:srgbClr val="F155DB"/>
                </a:solidFill>
              </a:rPr>
              <a:t>Grande vente </a:t>
            </a:r>
            <a:br>
              <a:rPr lang="fr-BE" sz="4400" b="1" dirty="0">
                <a:solidFill>
                  <a:srgbClr val="F155DB"/>
                </a:solidFill>
              </a:rPr>
            </a:br>
            <a:r>
              <a:rPr lang="fr-BE" sz="4400" b="1" dirty="0">
                <a:solidFill>
                  <a:srgbClr val="F155DB"/>
                </a:solidFill>
              </a:rPr>
              <a:t>de </a:t>
            </a:r>
            <a:r>
              <a:rPr lang="fr-BE" sz="4400" b="1" dirty="0">
                <a:solidFill>
                  <a:srgbClr val="F155D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</a:t>
            </a:r>
            <a:r>
              <a:rPr lang="fr-BE" sz="4400" b="1" dirty="0">
                <a:solidFill>
                  <a:srgbClr val="F155DB"/>
                </a:solidFill>
              </a:rPr>
              <a:t> d’occasion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5176" y="2707374"/>
            <a:ext cx="22928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démocratiques !</a:t>
            </a:r>
            <a:b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BE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 0,50€ à 2€)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8476" y="3715835"/>
            <a:ext cx="4932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155DB"/>
                </a:solidFill>
              </a:rPr>
              <a:t>Le dimanche 26 mai 2019</a:t>
            </a:r>
            <a:br>
              <a:rPr lang="it-IT" sz="2000" b="1" dirty="0">
                <a:solidFill>
                  <a:srgbClr val="F155DB"/>
                </a:solidFill>
              </a:rPr>
            </a:br>
            <a:r>
              <a:rPr lang="it-IT" b="1" dirty="0">
                <a:solidFill>
                  <a:srgbClr val="F155DB"/>
                </a:solidFill>
              </a:rPr>
              <a:t>de 10h à 13h </a:t>
            </a:r>
          </a:p>
          <a:p>
            <a:endParaRPr lang="it-IT" b="1" dirty="0">
              <a:solidFill>
                <a:srgbClr val="B521AE"/>
              </a:solidFill>
            </a:endParaRPr>
          </a:p>
          <a:p>
            <a:r>
              <a:rPr lang="it-IT" sz="1600" b="1" dirty="0">
                <a:solidFill>
                  <a:schemeClr val="accent5">
                    <a:lumMod val="75000"/>
                  </a:schemeClr>
                </a:solidFill>
              </a:rPr>
              <a:t>dans les locaux de</a:t>
            </a:r>
            <a:r>
              <a:rPr lang="fr-BE" sz="1600" b="1" dirty="0">
                <a:solidFill>
                  <a:schemeClr val="accent5">
                    <a:lumMod val="75000"/>
                  </a:schemeClr>
                </a:solidFill>
              </a:rPr>
              <a:t> la Bibliothèque communale d’Assesse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2326" y="5309042"/>
            <a:ext cx="27290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Au centre d’Assesse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Accès par 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l’esplanade des Citoyens</a:t>
            </a:r>
            <a:b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ou la rue de la Gendarmerie</a:t>
            </a:r>
          </a:p>
          <a:p>
            <a:r>
              <a:rPr lang="fr-BE" sz="1400" b="1" dirty="0">
                <a:solidFill>
                  <a:schemeClr val="accent5">
                    <a:lumMod val="75000"/>
                  </a:schemeClr>
                </a:solidFill>
              </a:rPr>
              <a:t>Infos : 083/65.63.49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73336" y="1960936"/>
            <a:ext cx="49327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b="1" dirty="0">
                <a:solidFill>
                  <a:srgbClr val="1C9C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Livres donnés par les lecteurs, récents, en excellent état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54797" y="4607458"/>
            <a:ext cx="4076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Une organisation du groupe L’Arbre aux Soleils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25" y="5116096"/>
            <a:ext cx="1365380" cy="171119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54797" y="4846517"/>
            <a:ext cx="3411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155DB"/>
                </a:solidFill>
              </a:rPr>
              <a:t>Et de la Bibliothèque communale d’Assesse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792" y="5393353"/>
            <a:ext cx="1589691" cy="85270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9189" y="5494032"/>
            <a:ext cx="869869" cy="834122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3A11F97-9ECF-4E55-833E-4282BC1A80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9" y="493375"/>
            <a:ext cx="4519169" cy="385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860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148</Words>
  <Application>Microsoft Office PowerPoint</Application>
  <PresentationFormat>Format A4 (210 x 297 mm)</PresentationFormat>
  <Paragraphs>40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Dufrane</dc:creator>
  <cp:lastModifiedBy>dominique</cp:lastModifiedBy>
  <cp:revision>27</cp:revision>
  <cp:lastPrinted>2019-04-18T09:18:50Z</cp:lastPrinted>
  <dcterms:created xsi:type="dcterms:W3CDTF">2017-08-22T07:56:28Z</dcterms:created>
  <dcterms:modified xsi:type="dcterms:W3CDTF">2019-04-18T11:13:37Z</dcterms:modified>
</cp:coreProperties>
</file>